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74" r:id="rId1"/>
  </p:sldMasterIdLst>
  <p:notesMasterIdLst>
    <p:notesMasterId r:id="rId19"/>
  </p:notesMasterIdLst>
  <p:handoutMasterIdLst>
    <p:handoutMasterId r:id="rId20"/>
  </p:handoutMasterIdLst>
  <p:sldIdLst>
    <p:sldId id="291" r:id="rId2"/>
    <p:sldId id="294" r:id="rId3"/>
    <p:sldId id="296" r:id="rId4"/>
    <p:sldId id="295" r:id="rId5"/>
    <p:sldId id="298" r:id="rId6"/>
    <p:sldId id="299" r:id="rId7"/>
    <p:sldId id="300" r:id="rId8"/>
    <p:sldId id="307" r:id="rId9"/>
    <p:sldId id="301" r:id="rId10"/>
    <p:sldId id="303" r:id="rId11"/>
    <p:sldId id="302" r:id="rId12"/>
    <p:sldId id="304" r:id="rId13"/>
    <p:sldId id="305" r:id="rId14"/>
    <p:sldId id="306" r:id="rId15"/>
    <p:sldId id="293" r:id="rId16"/>
    <p:sldId id="261" r:id="rId17"/>
    <p:sldId id="260" r:id="rId18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24517AD-35EB-4262-9E12-FB7300EE016A}">
          <p14:sldIdLst>
            <p14:sldId id="291"/>
            <p14:sldId id="294"/>
          </p14:sldIdLst>
        </p14:section>
        <p14:section name="Overview" id="{20DE765D-DCA3-403A-88B8-4AC907DECBA4}">
          <p14:sldIdLst>
            <p14:sldId id="296"/>
            <p14:sldId id="295"/>
            <p14:sldId id="298"/>
            <p14:sldId id="299"/>
            <p14:sldId id="300"/>
            <p14:sldId id="307"/>
            <p14:sldId id="301"/>
            <p14:sldId id="303"/>
            <p14:sldId id="302"/>
            <p14:sldId id="304"/>
            <p14:sldId id="305"/>
            <p14:sldId id="306"/>
            <p14:sldId id="293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7" autoAdjust="0"/>
    <p:restoredTop sz="78793" autoAdjust="0"/>
  </p:normalViewPr>
  <p:slideViewPr>
    <p:cSldViewPr snapToGrid="0">
      <p:cViewPr varScale="1">
        <p:scale>
          <a:sx n="103" d="100"/>
          <a:sy n="103" d="100"/>
        </p:scale>
        <p:origin x="968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11/15/2017 6:32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4.jpg>
</file>

<file path=ppt/media/image5.jp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11/15/2017 6:32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6:32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0479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Set-</a:t>
            </a:r>
            <a:r>
              <a:rPr lang="da-DK" sz="900" b="0" i="0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</a:t>
            </a: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properties: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HiddenFromAddressListsEnabled</a:t>
            </a:r>
            <a:r>
              <a:rPr lang="da-DK" sz="900" b="0" i="1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UnifiedGroupWelcomeMessageEnabled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6:32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424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6:32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64269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Team PowerShell </a:t>
            </a:r>
            <a:r>
              <a:rPr lang="da-DK" dirty="0" err="1"/>
              <a:t>command-lets</a:t>
            </a:r>
            <a:r>
              <a:rPr lang="da-DK" dirty="0"/>
              <a:t>: https://github.com/cunninghamp/Install-MicrosoftTeams</a:t>
            </a:r>
          </a:p>
          <a:p>
            <a:pPr marL="171450" indent="-171450">
              <a:buFontTx/>
              <a:buChar char="-"/>
            </a:pPr>
            <a:r>
              <a:rPr lang="da-DK" dirty="0"/>
              <a:t>Link to new PowerShell </a:t>
            </a:r>
            <a:r>
              <a:rPr lang="da-DK" dirty="0" err="1"/>
              <a:t>command-lets</a:t>
            </a:r>
            <a:endParaRPr lang="da-DK" dirty="0"/>
          </a:p>
          <a:p>
            <a:pPr marL="171450" indent="-171450">
              <a:buFontTx/>
              <a:buChar char="-"/>
            </a:pPr>
            <a:r>
              <a:rPr lang="da-DK" dirty="0"/>
              <a:t>Graph API: https://developer.microsoft.com/en-us/graph/docs/api-reference/beta/api/team_put_teams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6:32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74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6:32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9566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6:32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6:32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6:32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982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group from SharePoint home.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6:32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014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team from Teams client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6:32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9483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created programmatically via SharePoint REST API, Exchange REST API, Graph API and PowerShell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6:32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355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7:00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3304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6:32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7072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SharePoint site </a:t>
            </a:r>
            <a:r>
              <a:rPr lang="da-DK" dirty="0" err="1"/>
              <a:t>takes</a:t>
            </a:r>
            <a:r>
              <a:rPr lang="da-DK" dirty="0"/>
              <a:t> up-to 75 </a:t>
            </a:r>
            <a:r>
              <a:rPr lang="da-DK" dirty="0" err="1"/>
              <a:t>minutes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in site status = </a:t>
            </a:r>
            <a:r>
              <a:rPr lang="da-DK" dirty="0" err="1"/>
              <a:t>active</a:t>
            </a:r>
            <a:r>
              <a:rPr lang="da-DK" dirty="0"/>
              <a:t>: 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Get-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PnPTenantSite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someurl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| FT Status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Deferred retry logic with circuit breaker is a must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 in use – site create at /sites/[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groupalias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+ random two digit number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App-only issues: Unable to provision resource can be recovered by migrating to Team,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ResourceNotFound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– delete and try again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SharePoint REST API –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CreateGroupEx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endpoint – PnP-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NewSite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in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PnPCore</a:t>
            </a:r>
            <a:endParaRPr lang="en-US" sz="900" b="0" i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6:32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907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6:32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7955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10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6190802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81787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82162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87549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44685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878432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6366251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136942010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44570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95674970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2847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05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8426064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73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indoor, young, wall&#10;&#10;Description generated with very high confidence">
            <a:extLst>
              <a:ext uri="{FF2B5EF4-FFF2-40B4-BE49-F238E27FC236}">
                <a16:creationId xmlns:a16="http://schemas.microsoft.com/office/drawing/2014/main" id="{0EB3D132-CEB7-434C-9670-9968A19EA9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942064" y="0"/>
            <a:ext cx="10494411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34ED9-56E2-4A47-81E4-82A94CE3FF56}"/>
              </a:ext>
            </a:extLst>
          </p:cNvPr>
          <p:cNvSpPr/>
          <p:nvPr userDrawn="1"/>
        </p:nvSpPr>
        <p:spPr bwMode="auto">
          <a:xfrm>
            <a:off x="0" y="0"/>
            <a:ext cx="6550090" cy="6993833"/>
          </a:xfrm>
          <a:prstGeom prst="rect">
            <a:avLst/>
          </a:prstGeom>
          <a:gradFill flip="none" rotWithShape="1">
            <a:gsLst>
              <a:gs pos="31000">
                <a:schemeClr val="tx1"/>
              </a:gs>
              <a:gs pos="68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46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7617142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314683120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33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149083620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728012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555412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5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5" r:id="rId1"/>
    <p:sldLayoutId id="2147484576" r:id="rId2"/>
    <p:sldLayoutId id="2147484578" r:id="rId3"/>
    <p:sldLayoutId id="2147484579" r:id="rId4"/>
    <p:sldLayoutId id="2147484580" r:id="rId5"/>
    <p:sldLayoutId id="2147484581" r:id="rId6"/>
    <p:sldLayoutId id="2147484582" r:id="rId7"/>
    <p:sldLayoutId id="2147484583" r:id="rId8"/>
    <p:sldLayoutId id="2147484584" r:id="rId9"/>
    <p:sldLayoutId id="2147484585" r:id="rId10"/>
    <p:sldLayoutId id="2147484586" r:id="rId11"/>
    <p:sldLayoutId id="2147484587" r:id="rId12"/>
    <p:sldLayoutId id="2147484588" r:id="rId13"/>
    <p:sldLayoutId id="2147484590" r:id="rId14"/>
    <p:sldLayoutId id="2147484593" r:id="rId15"/>
    <p:sldLayoutId id="2147484594" r:id="rId16"/>
    <p:sldLayoutId id="2147484595" r:id="rId17"/>
    <p:sldLayoutId id="2147484596" r:id="rId18"/>
    <p:sldLayoutId id="2147484597" r:id="rId19"/>
    <p:sldLayoutId id="2147484598" r:id="rId20"/>
    <p:sldLayoutId id="2147484599" r:id="rId21"/>
    <p:sldLayoutId id="2147484600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ersdissing/OfficeBootcamp-2017-11-16/tree/master/Groups/Hands-on%20Lab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2EADB378-0B89-403B-BA94-BA2FA239F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1515291"/>
            <a:ext cx="5421857" cy="334982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Getting Started with the Microsoft Graph API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E0B4CC8-250A-4DCF-960F-61A300B3A9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032" y="4830762"/>
            <a:ext cx="5414962" cy="730183"/>
          </a:xfrm>
        </p:spPr>
        <p:txBody>
          <a:bodyPr/>
          <a:lstStyle/>
          <a:p>
            <a:r>
              <a:rPr lang="en-US" dirty="0"/>
              <a:t>Create and manage Office 365 Groups and Microsoft Teams with Microsoft Graph API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Create</a:t>
            </a:r>
            <a:r>
              <a:rPr lang="da-DK" dirty="0"/>
              <a:t> Group - Good to </a:t>
            </a:r>
            <a:r>
              <a:rPr lang="da-DK" dirty="0" err="1"/>
              <a:t>Know</a:t>
            </a:r>
            <a:r>
              <a:rPr lang="da-DK" dirty="0"/>
              <a:t> </a:t>
            </a:r>
            <a:r>
              <a:rPr lang="da-DK" dirty="0" err="1"/>
              <a:t>Stuff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3644075"/>
          </a:xfrm>
        </p:spPr>
        <p:txBody>
          <a:bodyPr/>
          <a:lstStyle/>
          <a:p>
            <a:r>
              <a:rPr lang="en-GB" sz="2000" dirty="0"/>
              <a:t>Not finished when API returns</a:t>
            </a:r>
          </a:p>
          <a:p>
            <a:r>
              <a:rPr lang="en-GB" sz="2000" dirty="0"/>
              <a:t>Can fail</a:t>
            </a:r>
          </a:p>
          <a:p>
            <a:r>
              <a:rPr lang="en-GB" sz="2000" dirty="0"/>
              <a:t>SharePoint URL might already be in use</a:t>
            </a:r>
          </a:p>
          <a:p>
            <a:r>
              <a:rPr lang="en-GB" sz="2000" dirty="0"/>
              <a:t>Issues with app-only permissions</a:t>
            </a:r>
          </a:p>
          <a:p>
            <a:pPr lvl="1"/>
            <a:r>
              <a:rPr lang="da-DK" sz="2000" dirty="0" err="1"/>
              <a:t>Unable</a:t>
            </a:r>
            <a:r>
              <a:rPr lang="da-DK" sz="2000" dirty="0"/>
              <a:t> to provision ressource</a:t>
            </a:r>
          </a:p>
          <a:p>
            <a:pPr lvl="1"/>
            <a:r>
              <a:rPr lang="da-DK" sz="2000" dirty="0" err="1"/>
              <a:t>ResourceNotFound</a:t>
            </a:r>
            <a:r>
              <a:rPr lang="da-DK" dirty="0"/>
              <a:t> </a:t>
            </a:r>
          </a:p>
          <a:p>
            <a:r>
              <a:rPr lang="da-DK" sz="2000" dirty="0" err="1"/>
              <a:t>Use</a:t>
            </a:r>
            <a:r>
              <a:rPr lang="da-DK" sz="2000" dirty="0"/>
              <a:t> SharePoint REST API for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creation</a:t>
            </a:r>
            <a:r>
              <a:rPr lang="da-DK" sz="2000" dirty="0"/>
              <a:t> – or </a:t>
            </a:r>
            <a:r>
              <a:rPr lang="da-DK" sz="2000" dirty="0" err="1"/>
              <a:t>delete</a:t>
            </a:r>
            <a:r>
              <a:rPr lang="da-DK" sz="2000" dirty="0"/>
              <a:t>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immediately</a:t>
            </a:r>
            <a:r>
              <a:rPr lang="da-DK" sz="2000" dirty="0"/>
              <a:t> and re-</a:t>
            </a:r>
            <a:r>
              <a:rPr lang="da-DK" sz="2000" dirty="0" err="1"/>
              <a:t>try</a:t>
            </a:r>
            <a:endParaRPr lang="da-DK" sz="2000" dirty="0"/>
          </a:p>
          <a:p>
            <a:r>
              <a:rPr lang="da-DK" sz="2000" dirty="0" err="1"/>
              <a:t>Cannot</a:t>
            </a:r>
            <a:r>
              <a:rPr lang="da-DK" sz="2000" dirty="0"/>
              <a:t> </a:t>
            </a:r>
            <a:r>
              <a:rPr lang="da-DK" sz="2000" dirty="0" err="1"/>
              <a:t>create</a:t>
            </a:r>
            <a:r>
              <a:rPr lang="da-DK" sz="2000" dirty="0"/>
              <a:t> </a:t>
            </a:r>
            <a:r>
              <a:rPr lang="da-DK" sz="2000" dirty="0" err="1"/>
              <a:t>Modern</a:t>
            </a:r>
            <a:r>
              <a:rPr lang="da-DK" sz="2000" dirty="0"/>
              <a:t> </a:t>
            </a:r>
            <a:r>
              <a:rPr lang="da-DK" sz="2000" dirty="0" err="1"/>
              <a:t>Communication</a:t>
            </a:r>
            <a:r>
              <a:rPr lang="da-DK" sz="2000" dirty="0"/>
              <a:t> Site</a:t>
            </a:r>
          </a:p>
          <a:p>
            <a:r>
              <a:rPr lang="da-DK" sz="2000" dirty="0" err="1"/>
              <a:t>Delete</a:t>
            </a:r>
            <a:r>
              <a:rPr lang="da-DK" sz="2000" dirty="0"/>
              <a:t>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does</a:t>
            </a:r>
            <a:r>
              <a:rPr lang="da-DK" sz="2000" dirty="0"/>
              <a:t> not </a:t>
            </a:r>
            <a:r>
              <a:rPr lang="da-DK" sz="2000" dirty="0" err="1"/>
              <a:t>delete</a:t>
            </a:r>
            <a:r>
              <a:rPr lang="da-DK" sz="2000" dirty="0"/>
              <a:t> SharePoint site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87618007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Hands-On - 09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Set Group logo</a:t>
            </a:r>
          </a:p>
        </p:txBody>
      </p:sp>
    </p:spTree>
    <p:extLst>
      <p:ext uri="{BB962C8B-B14F-4D97-AF65-F5344CB8AC3E}">
        <p14:creationId xmlns:p14="http://schemas.microsoft.com/office/powerpoint/2010/main" val="144142091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Manage</a:t>
            </a:r>
            <a:r>
              <a:rPr lang="da-DK" dirty="0"/>
              <a:t> Group - Good to </a:t>
            </a:r>
            <a:r>
              <a:rPr lang="da-DK" dirty="0" err="1"/>
              <a:t>Know</a:t>
            </a:r>
            <a:r>
              <a:rPr lang="da-DK" dirty="0"/>
              <a:t> </a:t>
            </a:r>
            <a:r>
              <a:rPr lang="da-DK" dirty="0" err="1"/>
              <a:t>Stuff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1477328"/>
          </a:xfrm>
        </p:spPr>
        <p:txBody>
          <a:bodyPr/>
          <a:lstStyle/>
          <a:p>
            <a:r>
              <a:rPr lang="da-DK" sz="2000" dirty="0"/>
              <a:t>Set logo </a:t>
            </a:r>
            <a:r>
              <a:rPr lang="da-DK" sz="2000" dirty="0" err="1"/>
              <a:t>requires</a:t>
            </a:r>
            <a:r>
              <a:rPr lang="da-DK" sz="2000" dirty="0"/>
              <a:t> </a:t>
            </a:r>
            <a:r>
              <a:rPr lang="da-DK" sz="2000" dirty="0" err="1"/>
              <a:t>delegated</a:t>
            </a:r>
            <a:r>
              <a:rPr lang="da-DK" sz="2000" dirty="0"/>
              <a:t> permissions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Welcome</a:t>
            </a:r>
            <a:r>
              <a:rPr lang="da-DK" sz="2000" dirty="0"/>
              <a:t> e-mail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deactivated</a:t>
            </a:r>
            <a:r>
              <a:rPr lang="da-DK" sz="2000" dirty="0"/>
              <a:t> via PowerShell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hidden</a:t>
            </a:r>
            <a:r>
              <a:rPr lang="da-DK" sz="2000" dirty="0"/>
              <a:t> from global </a:t>
            </a:r>
            <a:r>
              <a:rPr lang="da-DK" sz="2000" dirty="0" err="1"/>
              <a:t>address</a:t>
            </a:r>
            <a:r>
              <a:rPr lang="da-DK" sz="2000" dirty="0"/>
              <a:t> book via PowerShell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8771928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Demo - 10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Team</a:t>
            </a:r>
          </a:p>
        </p:txBody>
      </p:sp>
    </p:spTree>
    <p:extLst>
      <p:ext uri="{BB962C8B-B14F-4D97-AF65-F5344CB8AC3E}">
        <p14:creationId xmlns:p14="http://schemas.microsoft.com/office/powerpoint/2010/main" val="134788111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Teams - Good to </a:t>
            </a:r>
            <a:r>
              <a:rPr lang="da-DK" dirty="0" err="1"/>
              <a:t>Know</a:t>
            </a:r>
            <a:r>
              <a:rPr lang="da-DK" dirty="0"/>
              <a:t> </a:t>
            </a:r>
            <a:r>
              <a:rPr lang="da-DK" dirty="0" err="1"/>
              <a:t>Stuff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2154436"/>
          </a:xfrm>
        </p:spPr>
        <p:txBody>
          <a:bodyPr/>
          <a:lstStyle/>
          <a:p>
            <a:r>
              <a:rPr lang="da-DK" sz="2000" dirty="0"/>
              <a:t>Can </a:t>
            </a:r>
            <a:r>
              <a:rPr lang="da-DK" sz="2000" dirty="0" err="1"/>
              <a:t>migrate</a:t>
            </a:r>
            <a:r>
              <a:rPr lang="da-DK" sz="2000" dirty="0"/>
              <a:t> Group to Team with Microsoft Graph API (</a:t>
            </a:r>
            <a:r>
              <a:rPr lang="da-DK" sz="2000" dirty="0" err="1"/>
              <a:t>delegated</a:t>
            </a:r>
            <a:r>
              <a:rPr lang="da-DK" sz="2000" dirty="0"/>
              <a:t> permissions </a:t>
            </a:r>
            <a:r>
              <a:rPr lang="da-DK" sz="2000" dirty="0" err="1"/>
              <a:t>only</a:t>
            </a:r>
            <a:r>
              <a:rPr lang="da-DK" sz="2000" dirty="0"/>
              <a:t>, BETA)</a:t>
            </a:r>
          </a:p>
          <a:p>
            <a:r>
              <a:rPr lang="da-DK" sz="2000" dirty="0"/>
              <a:t>Limited support for Teams in </a:t>
            </a:r>
            <a:r>
              <a:rPr lang="da-DK" sz="2000" dirty="0" err="1"/>
              <a:t>Micorsoft</a:t>
            </a:r>
            <a:r>
              <a:rPr lang="da-DK" sz="2000" dirty="0"/>
              <a:t> Graph API</a:t>
            </a:r>
          </a:p>
          <a:p>
            <a:r>
              <a:rPr lang="da-DK" sz="2000" dirty="0"/>
              <a:t>Brand-New PowerShell </a:t>
            </a:r>
            <a:r>
              <a:rPr lang="da-DK" sz="2000" dirty="0" err="1"/>
              <a:t>command-lets</a:t>
            </a:r>
            <a:endParaRPr lang="da-DK" sz="2000" dirty="0"/>
          </a:p>
          <a:p>
            <a:r>
              <a:rPr lang="da-DK" sz="2000" dirty="0"/>
              <a:t>Group and Team </a:t>
            </a:r>
            <a:r>
              <a:rPr lang="da-DK" sz="2000" dirty="0" err="1"/>
              <a:t>members</a:t>
            </a:r>
            <a:r>
              <a:rPr lang="da-DK" sz="2000" dirty="0"/>
              <a:t>/</a:t>
            </a:r>
            <a:r>
              <a:rPr lang="da-DK" sz="2000" dirty="0" err="1"/>
              <a:t>owners</a:t>
            </a:r>
            <a:r>
              <a:rPr lang="da-DK" sz="2000" dirty="0"/>
              <a:t> </a:t>
            </a:r>
            <a:r>
              <a:rPr lang="da-DK" sz="2000" dirty="0" err="1"/>
              <a:t>will</a:t>
            </a:r>
            <a:r>
              <a:rPr lang="da-DK" sz="2000" dirty="0"/>
              <a:t> not </a:t>
            </a:r>
            <a:r>
              <a:rPr lang="da-DK" sz="2000" dirty="0" err="1"/>
              <a:t>always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in </a:t>
            </a:r>
            <a:r>
              <a:rPr lang="da-DK" sz="2000" dirty="0" err="1"/>
              <a:t>sync</a:t>
            </a:r>
            <a:endParaRPr lang="da-DK" sz="2000" dirty="0"/>
          </a:p>
          <a:p>
            <a:r>
              <a:rPr lang="da-DK" sz="2000" dirty="0"/>
              <a:t>Microsoft </a:t>
            </a:r>
            <a:r>
              <a:rPr lang="da-DK" sz="2000" dirty="0" err="1"/>
              <a:t>recommends</a:t>
            </a:r>
            <a:r>
              <a:rPr lang="da-DK" sz="2000" dirty="0"/>
              <a:t> to </a:t>
            </a:r>
            <a:r>
              <a:rPr lang="da-DK" sz="2000" dirty="0" err="1"/>
              <a:t>manage</a:t>
            </a:r>
            <a:r>
              <a:rPr lang="da-DK" sz="2000" dirty="0"/>
              <a:t> </a:t>
            </a:r>
            <a:r>
              <a:rPr lang="da-DK" sz="2000" dirty="0" err="1"/>
              <a:t>members</a:t>
            </a:r>
            <a:r>
              <a:rPr lang="da-DK" sz="2000" dirty="0"/>
              <a:t> via Teams </a:t>
            </a:r>
            <a:r>
              <a:rPr lang="da-DK" sz="2000" dirty="0" err="1"/>
              <a:t>client</a:t>
            </a:r>
            <a:endParaRPr lang="da-DK" sz="12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8180642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8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974293B6-DB39-4F91-AA7D-537440B81B70}"/>
              </a:ext>
            </a:extLst>
          </p:cNvPr>
          <p:cNvSpPr txBox="1">
            <a:spLocks/>
          </p:cNvSpPr>
          <p:nvPr/>
        </p:nvSpPr>
        <p:spPr>
          <a:xfrm>
            <a:off x="465138" y="2621905"/>
            <a:ext cx="4083713" cy="26868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Groups creation and management can be automated with Graph API. 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Creating groups without user interaction works best via SharePoint API.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Certain aspects can only be managed via PowerShell or with Graph API using delegated permissions.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Basic Teams automation is a challenge for now.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926A5-EA8D-4DD9-99AB-775131FF0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7092" y="0"/>
            <a:ext cx="6549383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91732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4976292" cy="1147036"/>
          </a:xfrm>
        </p:spPr>
        <p:txBody>
          <a:bodyPr/>
          <a:lstStyle/>
          <a:p>
            <a:r>
              <a:rPr lang="en-US" sz="2800" dirty="0"/>
              <a:t>Create and manage Office 365 Groups and Microsoft Teams with Microsoft Graph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7" y="2574721"/>
            <a:ext cx="4346705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Overview Groups and Teams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Working with Groups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Working with Teams</a:t>
            </a:r>
          </a:p>
          <a:p>
            <a:pPr>
              <a:spcBef>
                <a:spcPts val="1200"/>
              </a:spcBef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B0580E-E9F8-4385-9AA1-0CA4D35BFAC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137"/>
          <a:stretch/>
        </p:blipFill>
        <p:spPr>
          <a:xfrm flipH="1">
            <a:off x="5544766" y="1"/>
            <a:ext cx="6891708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Office 365 Groups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4099584"/>
          </a:xfrm>
        </p:spPr>
        <p:txBody>
          <a:bodyPr/>
          <a:lstStyle/>
          <a:p>
            <a:r>
              <a:rPr lang="en-GB" sz="2400" dirty="0"/>
              <a:t>Security concept across services in Office 365</a:t>
            </a:r>
          </a:p>
          <a:p>
            <a:r>
              <a:rPr lang="en-GB" sz="2400" dirty="0"/>
              <a:t>Each Group can have up to 100 owners and 1000+ members/subscribers</a:t>
            </a:r>
          </a:p>
          <a:p>
            <a:r>
              <a:rPr lang="en-GB" sz="2400" dirty="0"/>
              <a:t>Elements created with a Group </a:t>
            </a:r>
          </a:p>
          <a:p>
            <a:pPr lvl="1"/>
            <a:r>
              <a:rPr lang="en-GB" sz="2400" dirty="0"/>
              <a:t>Azure AD group</a:t>
            </a:r>
          </a:p>
          <a:p>
            <a:pPr lvl="1"/>
            <a:r>
              <a:rPr lang="en-GB" sz="2400" dirty="0"/>
              <a:t>Exchange Online mailbox</a:t>
            </a:r>
          </a:p>
          <a:p>
            <a:pPr lvl="1"/>
            <a:r>
              <a:rPr lang="en-GB" sz="2400" dirty="0"/>
              <a:t>Shared calendar</a:t>
            </a:r>
          </a:p>
          <a:p>
            <a:pPr lvl="1"/>
            <a:r>
              <a:rPr lang="en-GB" sz="2400" dirty="0"/>
              <a:t>Office 365 Planner</a:t>
            </a:r>
          </a:p>
          <a:p>
            <a:pPr lvl="1"/>
            <a:r>
              <a:rPr lang="en-GB" sz="2400" dirty="0"/>
              <a:t>Modern Team Site</a:t>
            </a:r>
          </a:p>
          <a:p>
            <a:r>
              <a:rPr lang="en-GB" sz="2400" dirty="0"/>
              <a:t>Fast and manageable creation from Outlook, SharePoint Home, Yammer, </a:t>
            </a:r>
            <a:r>
              <a:rPr lang="en-GB" sz="2400" dirty="0" err="1"/>
              <a:t>PowerBI</a:t>
            </a:r>
            <a:r>
              <a:rPr lang="en-GB" sz="2400" dirty="0"/>
              <a:t>, Microsoft Teams, Planner, </a:t>
            </a:r>
            <a:r>
              <a:rPr lang="en-GB" sz="2400" dirty="0" err="1"/>
              <a:t>StaffHub</a:t>
            </a:r>
            <a:r>
              <a:rPr lang="en-GB" sz="2400" dirty="0"/>
              <a:t>, Admin and Azure Portal</a:t>
            </a:r>
          </a:p>
        </p:txBody>
      </p:sp>
    </p:spTree>
    <p:extLst>
      <p:ext uri="{BB962C8B-B14F-4D97-AF65-F5344CB8AC3E}">
        <p14:creationId xmlns:p14="http://schemas.microsoft.com/office/powerpoint/2010/main" val="234326804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/>
              <a:t>Demo - 06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an Office 365 Group</a:t>
            </a:r>
          </a:p>
        </p:txBody>
      </p:sp>
    </p:spTree>
    <p:extLst>
      <p:ext uri="{BB962C8B-B14F-4D97-AF65-F5344CB8AC3E}">
        <p14:creationId xmlns:p14="http://schemas.microsoft.com/office/powerpoint/2010/main" val="23835450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Microsoft Teams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1815882"/>
          </a:xfrm>
        </p:spPr>
        <p:txBody>
          <a:bodyPr/>
          <a:lstStyle/>
          <a:p>
            <a:r>
              <a:rPr lang="en-GB" sz="2000" dirty="0"/>
              <a:t>Extends Office 365 Groups</a:t>
            </a:r>
          </a:p>
          <a:p>
            <a:r>
              <a:rPr lang="en-GB" sz="2000" dirty="0"/>
              <a:t>Persistent chat board, private chat and audio/video conferencing capability</a:t>
            </a:r>
          </a:p>
          <a:p>
            <a:r>
              <a:rPr lang="en-GB" sz="2000" dirty="0"/>
              <a:t>Up to 100 channels with chat board and document library folder</a:t>
            </a:r>
          </a:p>
          <a:p>
            <a:r>
              <a:rPr lang="en-GB" sz="2000" dirty="0"/>
              <a:t>Client apps: Web based, Windows desktop, mobile devices</a:t>
            </a:r>
          </a:p>
          <a:p>
            <a:r>
              <a:rPr lang="en-GB" sz="2000" dirty="0"/>
              <a:t>Highly customizable</a:t>
            </a:r>
          </a:p>
        </p:txBody>
      </p:sp>
    </p:spTree>
    <p:extLst>
      <p:ext uri="{BB962C8B-B14F-4D97-AF65-F5344CB8AC3E}">
        <p14:creationId xmlns:p14="http://schemas.microsoft.com/office/powerpoint/2010/main" val="41682063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Demo - 07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Microsoft Team</a:t>
            </a:r>
          </a:p>
        </p:txBody>
      </p:sp>
    </p:spTree>
    <p:extLst>
      <p:ext uri="{BB962C8B-B14F-4D97-AF65-F5344CB8AC3E}">
        <p14:creationId xmlns:p14="http://schemas.microsoft.com/office/powerpoint/2010/main" val="111039767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AB34C8-7751-4BEE-B9F6-13885EB63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Groups by </a:t>
            </a:r>
            <a:r>
              <a:rPr lang="da-DK" dirty="0" err="1"/>
              <a:t>Avanade</a:t>
            </a:r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27672-5A67-4C9F-A80A-44C20D0190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6" t="18825" r="1175" b="5575"/>
          <a:stretch/>
        </p:blipFill>
        <p:spPr>
          <a:xfrm>
            <a:off x="675662" y="1185311"/>
            <a:ext cx="11112137" cy="569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7134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756327"/>
          </a:xfrm>
        </p:spPr>
        <p:txBody>
          <a:bodyPr/>
          <a:lstStyle/>
          <a:p>
            <a:r>
              <a:rPr lang="en-US" dirty="0"/>
              <a:t>Hands-On - Warnings</a:t>
            </a:r>
            <a:br>
              <a:rPr lang="en-US" dirty="0"/>
            </a:br>
            <a:br>
              <a:rPr lang="en-US" dirty="0"/>
            </a:br>
            <a:endParaRPr lang="en-US" sz="28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E6D289-60A7-4553-9271-E173D2F0274D}"/>
              </a:ext>
            </a:extLst>
          </p:cNvPr>
          <p:cNvSpPr txBox="1"/>
          <p:nvPr/>
        </p:nvSpPr>
        <p:spPr>
          <a:xfrm>
            <a:off x="426308" y="2397211"/>
            <a:ext cx="10534135" cy="293003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Requires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Visual Studio 2017 and C#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No prior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coding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experience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with Graph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required</a:t>
            </a:r>
            <a:endParaRPr lang="da-DK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Help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each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other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!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Starter solutions and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instructions</a:t>
            </a:r>
            <a:r>
              <a:rPr lang="da-DK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on 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GitHub</a:t>
            </a:r>
            <a:b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https://github.com/andersdissing/OfficeBootcamp-2017-11-16/tree/master/Groups/Hands-on%20Labs</a:t>
            </a:r>
            <a:endParaRPr lang="da-DK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Finished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solutions on GitHub,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too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sym typeface="Wingdings" panose="05000000000000000000" pitchFamily="2" charset="2"/>
              </a:rPr>
              <a:t></a:t>
            </a:r>
            <a:endParaRPr lang="en-DK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4898473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Hands-On - 08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Group</a:t>
            </a:r>
            <a:br>
              <a:rPr lang="en-US" sz="2800" dirty="0">
                <a:latin typeface="+mn-lt"/>
              </a:rPr>
            </a:br>
            <a:r>
              <a:rPr lang="en-US" sz="2800" dirty="0">
                <a:latin typeface="+mn-lt"/>
              </a:rPr>
              <a:t>Add an owner</a:t>
            </a:r>
          </a:p>
        </p:txBody>
      </p:sp>
    </p:spTree>
    <p:extLst>
      <p:ext uri="{BB962C8B-B14F-4D97-AF65-F5344CB8AC3E}">
        <p14:creationId xmlns:p14="http://schemas.microsoft.com/office/powerpoint/2010/main" val="12679537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962</Words>
  <Application>Microsoft Office PowerPoint</Application>
  <PresentationFormat>Custom</PresentationFormat>
  <Paragraphs>117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Segoe UI</vt:lpstr>
      <vt:lpstr>Segoe UI Light</vt:lpstr>
      <vt:lpstr>Segoe UI Semibold</vt:lpstr>
      <vt:lpstr>Wingdings</vt:lpstr>
      <vt:lpstr>1_Office 365 PPT Template - 2017</vt:lpstr>
      <vt:lpstr>Getting Started with the Microsoft Graph API</vt:lpstr>
      <vt:lpstr>Create and manage Office 365 Groups and Microsoft Teams with Microsoft Graph API</vt:lpstr>
      <vt:lpstr>Office 365 Groups Overview</vt:lpstr>
      <vt:lpstr>Demo - 06  Create an Office 365 Group</vt:lpstr>
      <vt:lpstr>Microsoft Teams Overview</vt:lpstr>
      <vt:lpstr>Demo - 07  Create a Microsoft Team</vt:lpstr>
      <vt:lpstr>Groups by Avanade</vt:lpstr>
      <vt:lpstr>Hands-On - Warnings  </vt:lpstr>
      <vt:lpstr>Hands-On - 08  Create a Group Add an owner</vt:lpstr>
      <vt:lpstr>Create Group - Good to Know Stuff</vt:lpstr>
      <vt:lpstr>Hands-On - 09  Set Group logo</vt:lpstr>
      <vt:lpstr>Manage Group - Good to Know Stuff</vt:lpstr>
      <vt:lpstr>Demo - 10  Create Team</vt:lpstr>
      <vt:lpstr>Teams - Good to Know Stuff</vt:lpstr>
      <vt:lpstr>Summary</vt:lpstr>
      <vt:lpstr>Thank you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2017-11-15T18:01:18Z</dcterms:modified>
  <cp:category/>
</cp:coreProperties>
</file>

<file path=docProps/thumbnail.jpeg>
</file>